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95" r:id="rId6"/>
    <p:sldId id="391" r:id="rId7"/>
    <p:sldId id="392" r:id="rId8"/>
    <p:sldId id="382" r:id="rId9"/>
    <p:sldId id="302" r:id="rId10"/>
    <p:sldId id="407" r:id="rId11"/>
    <p:sldId id="408" r:id="rId12"/>
    <p:sldId id="409" r:id="rId13"/>
    <p:sldId id="406" r:id="rId14"/>
    <p:sldId id="305" r:id="rId15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425" autoAdjust="0"/>
  </p:normalViewPr>
  <p:slideViewPr>
    <p:cSldViewPr showGuides="1">
      <p:cViewPr varScale="1">
        <p:scale>
          <a:sx n="52" d="100"/>
          <a:sy n="52" d="100"/>
        </p:scale>
        <p:origin x="1204" y="60"/>
      </p:cViewPr>
      <p:guideLst>
        <p:guide orient="horz" pos="2884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0" y="1029988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Li</a:t>
            </a:r>
            <a:endParaRPr 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4210" y="1569720"/>
            <a:ext cx="10863580" cy="118745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Graph Coarsening via Supervised Granular-Ball for Scalable Graph Neural Network Training 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137650" y="5227955"/>
            <a:ext cx="252095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95600" y="5228155"/>
            <a:ext cx="6347333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https://github.com/mxjun17/Granular-Ball-NodeClassifction.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endParaRPr sz="1600" spc="-40" dirty="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6" name="图片 25" descr="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3990" y="2646680"/>
            <a:ext cx="9294495" cy="2241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2109470"/>
            <a:ext cx="9213850" cy="36233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4445" y="1878330"/>
            <a:ext cx="7098665" cy="39204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8510" y="1852930"/>
            <a:ext cx="10195560" cy="16414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>
                <a:cs typeface="+mn-lt"/>
              </a:rPr>
              <a:t>Graph Neural Networks (GNNs) have demonstrated significant achievements in processing graph data, yet scalability remains a substantial challenge.To address this, numerous graph coarsening methods have been developed. However,most existing coarsening methods are training-dependent,leading to lower efficiency. In this paper, we employ granular-ball computing to effectively compress graph data.</a:t>
            </a:r>
            <a:endParaRPr lang="zh-CN" altLang="en-US"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14361"/>
            <a:ext cx="58496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010" y="1598930"/>
            <a:ext cx="9911715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2057400"/>
            <a:ext cx="5394960" cy="690245"/>
          </a:xfrm>
          <a:prstGeom prst="rect">
            <a:avLst/>
          </a:prstGeom>
        </p:spPr>
      </p:pic>
      <p:pic>
        <p:nvPicPr>
          <p:cNvPr id="25" name="图片 24" descr="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9315" y="2747645"/>
            <a:ext cx="5278120" cy="721995"/>
          </a:xfrm>
          <a:prstGeom prst="rect">
            <a:avLst/>
          </a:prstGeom>
        </p:spPr>
      </p:pic>
      <p:pic>
        <p:nvPicPr>
          <p:cNvPr id="27" name="图片 26" descr="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6200" y="3733800"/>
            <a:ext cx="4570730" cy="718185"/>
          </a:xfrm>
          <a:prstGeom prst="rect">
            <a:avLst/>
          </a:prstGeom>
        </p:spPr>
      </p:pic>
      <p:pic>
        <p:nvPicPr>
          <p:cNvPr id="29" name="图片 28" descr="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86430" y="4451985"/>
            <a:ext cx="5332730" cy="886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289425" y="1254760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2209800"/>
            <a:ext cx="5404485" cy="629285"/>
          </a:xfrm>
          <a:prstGeom prst="rect">
            <a:avLst/>
          </a:prstGeom>
        </p:spPr>
      </p:pic>
      <p:pic>
        <p:nvPicPr>
          <p:cNvPr id="25" name="图片 24" descr="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4200" y="3227705"/>
            <a:ext cx="5480685" cy="909320"/>
          </a:xfrm>
          <a:prstGeom prst="rect">
            <a:avLst/>
          </a:prstGeom>
        </p:spPr>
      </p:pic>
      <p:pic>
        <p:nvPicPr>
          <p:cNvPr id="27" name="图片 26" descr="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4010" y="4525645"/>
            <a:ext cx="5871210" cy="8743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2590800"/>
            <a:ext cx="5648325" cy="588010"/>
          </a:xfrm>
          <a:prstGeom prst="rect">
            <a:avLst/>
          </a:prstGeom>
        </p:spPr>
      </p:pic>
      <p:pic>
        <p:nvPicPr>
          <p:cNvPr id="24" name="图片 23" descr="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1485" y="3810000"/>
            <a:ext cx="5704840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470" y="1927225"/>
            <a:ext cx="9725025" cy="40722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2590800"/>
            <a:ext cx="4879340" cy="3011805"/>
          </a:xfrm>
          <a:prstGeom prst="rect">
            <a:avLst/>
          </a:prstGeom>
        </p:spPr>
      </p:pic>
      <p:pic>
        <p:nvPicPr>
          <p:cNvPr id="24" name="图片 23" descr="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090" y="2038350"/>
            <a:ext cx="5702935" cy="35502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39461" y="125476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 descr="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981200"/>
            <a:ext cx="5798185" cy="40297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jIwZTVkYTY5MzIzY2M2ZTRiZDY5ZjM3YzkxNzU5NT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4428</Words>
  <Application>WPS 演示</Application>
  <PresentationFormat>宽屏</PresentationFormat>
  <Paragraphs>251</Paragraphs>
  <Slides>12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小黑黑</cp:lastModifiedBy>
  <cp:revision>439</cp:revision>
  <dcterms:created xsi:type="dcterms:W3CDTF">2023-09-17T03:47:00Z</dcterms:created>
  <dcterms:modified xsi:type="dcterms:W3CDTF">2025-02-20T10:06:34Z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0543B0DA68D84B749DFF0791F597FBA2_13</vt:lpwstr>
  </property>
  <property fmtid="{D5CDD505-2E9C-101B-9397-08002B2CF9AE}" pid="6" name="KSOProductBuildVer">
    <vt:lpwstr>2052-12.1.0.19770</vt:lpwstr>
  </property>
</Properties>
</file>